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0370780"/>
              </p:ext>
            </p:extLst>
          </p:nvPr>
        </p:nvGraphicFramePr>
        <p:xfrm>
          <a:off x="214282" y="1500174"/>
          <a:ext cx="8715440" cy="510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643074"/>
                <a:gridCol w="1500198"/>
                <a:gridCol w="1643074"/>
                <a:gridCol w="164307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18/02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19/02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20/02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21/02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22/02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229123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 a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8.30 Recepción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8.30 a 9.30 </a:t>
                      </a: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Acto de inicio del curso de introducción a los estudios universitarios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9.30 a 12.00 Recorrida guiada por la Facultad.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12.00 a 13.30 Almuerzo compartido</a:t>
                      </a:r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a 11.00 Módulo Introductorio 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MATEMÁTICA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Sistema de tutorías: Estrategias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aprendizaje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14.00 a 17.00 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la Secretaría de Bienestar Estudiantil  y Centro de Estudiantes</a:t>
                      </a:r>
                      <a:endParaRPr lang="es-ES" sz="1200" i="1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la Secretaría de Extensión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14282" y="285728"/>
            <a:ext cx="89297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</a:t>
            </a:r>
            <a:r>
              <a:rPr lang="es-ES" sz="2800" b="1" dirty="0" smtClean="0"/>
              <a:t>2019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Ingeniería Forestal, Ingeniería en Industrias de la Madera, Ingeniería Agronómica</a:t>
            </a:r>
            <a:endParaRPr lang="es-E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7151419"/>
              </p:ext>
            </p:extLst>
          </p:nvPr>
        </p:nvGraphicFramePr>
        <p:xfrm>
          <a:off x="214282" y="1571612"/>
          <a:ext cx="8715440" cy="423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643074"/>
                <a:gridCol w="1900254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25/02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26/02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27/02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28/02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01/03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</a:tr>
              <a:tr h="179116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a 11.00 Módulo Introductorio 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MATEMÁTICA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Introducción a las ciencias Forestales (Para IF)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Introducción a las ciencias Agrarias (Para 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Sistema de tutorías: Estrategias de aprendizaje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Introducción a las Industrias de la Madera (Para IIM y TIA)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la Secretaría de Ciencia y Técnica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285728"/>
            <a:ext cx="89297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</a:t>
            </a:r>
            <a:r>
              <a:rPr lang="es-ES" sz="2800" b="1" dirty="0" smtClean="0"/>
              <a:t>2019</a:t>
            </a:r>
            <a:endParaRPr lang="es-ES" sz="2800" b="1" dirty="0" smtClean="0"/>
          </a:p>
          <a:p>
            <a:pPr algn="ctr"/>
            <a:r>
              <a:rPr lang="es-ES" sz="2400" b="1" dirty="0" smtClean="0"/>
              <a:t>Ingeniería </a:t>
            </a:r>
            <a:r>
              <a:rPr lang="es-ES" sz="2400" b="1" dirty="0" smtClean="0"/>
              <a:t>Forestal, Ingeniería en Industrias de la Madera, Ingeniería Agronómica</a:t>
            </a:r>
            <a:endParaRPr lang="es-E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7072295"/>
              </p:ext>
            </p:extLst>
          </p:nvPr>
        </p:nvGraphicFramePr>
        <p:xfrm>
          <a:off x="214282" y="1928802"/>
          <a:ext cx="8715440" cy="438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643074"/>
                <a:gridCol w="1900254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04/03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05/03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06/03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07/03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08/03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19340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Feriado de Carnaval</a:t>
                      </a:r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Feriado de Carnaval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Sistema de tutorías: Estrategias de aprendizaje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la Escuela de Graduados. 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285728"/>
            <a:ext cx="8929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Ingeniería Forestal, Ingeniería en Industrias de la Madera, Ingeniería Agronómica</a:t>
            </a:r>
            <a:endParaRPr lang="es-E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77738"/>
              </p:ext>
            </p:extLst>
          </p:nvPr>
        </p:nvGraphicFramePr>
        <p:xfrm>
          <a:off x="214282" y="2143116"/>
          <a:ext cx="8715440" cy="430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643074"/>
                <a:gridCol w="1900254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11/03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12/03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13/03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14/03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15/03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186260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a 11.00 Módulo Introductorio 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MATEMÁTICA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Introducción a las ciencias Forestales (Para IF)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Introducción a las ciencias Agrarias (Para 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Sistema de tutorías: Estrategias de aprendizaje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11.00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MATEMÁTICA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Introducción a las Industrias de la Madera (Para IIM y TIA)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Módulo Introductorio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QUÍMICA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A: Aula 1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Comisión B: Aula 2</a:t>
                      </a:r>
                      <a:endParaRPr lang="es-ES" sz="1200" dirty="0" smtClean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14282" y="285728"/>
            <a:ext cx="8929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Ingeniería Forestal, Ingeniería en Industrias de la Madera, Ingeniería Agronómica</a:t>
            </a:r>
            <a:endParaRPr lang="es-E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678</Words>
  <Application>Microsoft Office PowerPoint</Application>
  <PresentationFormat>Presentación en pantalla (4:3)</PresentationFormat>
  <Paragraphs>185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26</cp:revision>
  <dcterms:created xsi:type="dcterms:W3CDTF">2019-02-06T14:52:39Z</dcterms:created>
  <dcterms:modified xsi:type="dcterms:W3CDTF">2019-02-15T14:17:50Z</dcterms:modified>
</cp:coreProperties>
</file>