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DE669-B2D6-41BE-995D-564CE7DEC983}" type="datetimeFigureOut">
              <a:rPr lang="es-ES" smtClean="0"/>
              <a:pPr/>
              <a:t>15/02/2019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9F903-52B3-4E12-A854-D8CC393F58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8423920"/>
              </p:ext>
            </p:extLst>
          </p:nvPr>
        </p:nvGraphicFramePr>
        <p:xfrm>
          <a:off x="214282" y="1857364"/>
          <a:ext cx="8715440" cy="4643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1351622"/>
                <a:gridCol w="1363022"/>
                <a:gridCol w="1971692"/>
                <a:gridCol w="1743088"/>
              </a:tblGrid>
              <a:tr h="70916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Lunes  18/02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Martes 19/02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 Miércoles 20/02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Jueves 21/02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Viernes 22/02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</a:tr>
              <a:tr h="2735355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ntique Olive Roman" pitchFamily="34" charset="0"/>
                        </a:rPr>
                        <a:t>8.00 a</a:t>
                      </a:r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 8.30 Recepción, ingreso al aula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8.30 a 9.30 </a:t>
                      </a: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Acto de inicio del curso de introducción a los estudios universitarios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9.30 a 12.00 Recorrida guiada por la Facultad.</a:t>
                      </a:r>
                    </a:p>
                    <a:p>
                      <a:pPr algn="ctr"/>
                      <a:endParaRPr lang="es-ES" sz="1200" baseline="0" dirty="0" smtClean="0">
                        <a:latin typeface="Antique Olive Roman" pitchFamily="34" charset="0"/>
                      </a:endParaRPr>
                    </a:p>
                    <a:p>
                      <a:pPr algn="ctr"/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12.00 a 13.30 Almuerzo compartido</a:t>
                      </a:r>
                      <a:endParaRPr lang="es-ES" sz="1200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ntique Olive Roman" pitchFamily="34" charset="0"/>
                        </a:rPr>
                        <a:t>8.00</a:t>
                      </a:r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 a 12.00 Módulo Introductorio. PRESENTACION DE LA </a:t>
                      </a:r>
                      <a:r>
                        <a:rPr lang="es-ES" sz="1200" baseline="0" dirty="0" smtClean="0">
                          <a:latin typeface="Antique Olive Roman" pitchFamily="34" charset="0"/>
                        </a:rPr>
                        <a:t>CARRERA</a:t>
                      </a:r>
                    </a:p>
                    <a:p>
                      <a:pPr algn="ctr"/>
                      <a:endParaRPr lang="es-ES" sz="1400" baseline="0" dirty="0" smtClean="0">
                        <a:latin typeface="Antique Olive Roman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12.00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Módulo Introductorio LA CIENCIA DE LA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BIOLOGÍA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 a 12.00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Módulo Introductorio</a:t>
                      </a:r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LA FORMACIÓN DE PROFESORES UNIVERSITARIOS EN CIENCIAS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BIOLÓGICAS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08.00 a 11.00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Espacio de Secretaría de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Extensión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9894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14.00 a 17.00 </a:t>
                      </a:r>
                    </a:p>
                    <a:p>
                      <a:pPr marL="0" algn="ctr" defTabSz="914400" rtl="0" eaLnBrk="1" latinLnBrk="0" hangingPunct="1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Espacio de Secretaría de Bienestar Estudiantil  y Centro de Estudiantes</a:t>
                      </a:r>
                      <a:endParaRPr lang="es-ES" sz="1200" i="1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14282" y="285728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Curso de introducción a los estudios universitarios 2019</a:t>
            </a:r>
          </a:p>
          <a:p>
            <a:pPr algn="ctr"/>
            <a:endParaRPr lang="es-ES" sz="2000" b="1" dirty="0" smtClean="0"/>
          </a:p>
          <a:p>
            <a:pPr algn="ctr"/>
            <a:r>
              <a:rPr lang="es-ES" sz="2400" b="1" dirty="0" smtClean="0"/>
              <a:t>Profesorado Universitario en Ciencias </a:t>
            </a:r>
            <a:r>
              <a:rPr lang="es-ES" sz="2400" b="1" dirty="0" smtClean="0"/>
              <a:t>Biológicas</a:t>
            </a:r>
            <a:endParaRPr lang="es-ES" sz="24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59857942"/>
              </p:ext>
            </p:extLst>
          </p:nvPr>
        </p:nvGraphicFramePr>
        <p:xfrm>
          <a:off x="214282" y="2420888"/>
          <a:ext cx="8715440" cy="3645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  <a:gridCol w="1571636"/>
                <a:gridCol w="1971692"/>
                <a:gridCol w="1743088"/>
              </a:tblGrid>
              <a:tr h="70916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Lunes  25/02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Martes 26/02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 Miércoles 27/02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Jueves 28/02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Viernes 01/03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/>
                </a:tc>
              </a:tr>
              <a:tr h="1439104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8.00. a 12.00 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Módulo introductorio. LA METODOLOGÍA DE LAS CIENCIAS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BIOLÓGICAS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08.00 a 12.00  Módulo Introductorio LOS PASOS DE UNA INVESTIGACIÓN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CIENTIFICA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08.00 a 12.00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Módulo Introductorio EL ¿QUÉ ES LA VIDA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08.00 a 11.00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Espacio de Secretaría de Ciencia y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Técnica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98949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Sistema de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tutorías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285728"/>
            <a:ext cx="8929718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Curso de introducción a los estudios universitarios 2019</a:t>
            </a:r>
          </a:p>
          <a:p>
            <a:pPr algn="ctr"/>
            <a:endParaRPr lang="es-ES" sz="2800" b="1" dirty="0" smtClean="0"/>
          </a:p>
          <a:p>
            <a:pPr algn="ctr"/>
            <a:r>
              <a:rPr lang="es-ES" sz="2400" b="1" dirty="0" smtClean="0"/>
              <a:t>Profesorado Universitario en Ciencias Biológicas</a:t>
            </a:r>
          </a:p>
          <a:p>
            <a:pPr algn="ctr"/>
            <a:endParaRPr lang="es-ES" sz="11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4758701"/>
              </p:ext>
            </p:extLst>
          </p:nvPr>
        </p:nvGraphicFramePr>
        <p:xfrm>
          <a:off x="214282" y="2924944"/>
          <a:ext cx="8715440" cy="2263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  <a:gridCol w="1571636"/>
                <a:gridCol w="1971692"/>
                <a:gridCol w="1743088"/>
              </a:tblGrid>
              <a:tr h="70916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Lunes  04/03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Martes 05/03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 Miércoles 06/03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Jueves 07/03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Viernes 08/03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</a:tr>
              <a:tr h="1005346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>
                          <a:latin typeface="Antique Olive Roman" pitchFamily="34" charset="0"/>
                        </a:rPr>
                        <a:t>Feriado de Carnaval</a:t>
                      </a:r>
                      <a:endParaRPr lang="es-ES" sz="1200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Feriado de Carnaval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08.00 a 12.00  Módulo Introductorio ESTRUCTURA DE LA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MATERIA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08.00 a 12.00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Módulo Introductorio COMPOSICIÓN QUIMICA DE LOS SERES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VIVOS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08.00 a 11.00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Espacio de Escuela de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Graduados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285728"/>
            <a:ext cx="892971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Curso de introducción a los estudios universitarios 2019</a:t>
            </a:r>
          </a:p>
          <a:p>
            <a:pPr algn="ctr"/>
            <a:endParaRPr lang="es-ES" sz="2800" b="1" dirty="0" smtClean="0"/>
          </a:p>
          <a:p>
            <a:pPr algn="ctr"/>
            <a:r>
              <a:rPr lang="es-ES" sz="2400" b="1" dirty="0" smtClean="0"/>
              <a:t>Profesorado Universitario en Ciencias Biológicas</a:t>
            </a:r>
          </a:p>
          <a:p>
            <a:pPr algn="ctr"/>
            <a:endParaRPr lang="es-E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1718248"/>
              </p:ext>
            </p:extLst>
          </p:nvPr>
        </p:nvGraphicFramePr>
        <p:xfrm>
          <a:off x="214282" y="2143116"/>
          <a:ext cx="8715440" cy="3645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  <a:gridCol w="1571636"/>
                <a:gridCol w="1971692"/>
                <a:gridCol w="1743088"/>
              </a:tblGrid>
              <a:tr h="70916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Lunes  11/03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Martes 12/03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 Miércoles 13/03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Jueves 14/03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ntique Olive Roman" pitchFamily="34" charset="0"/>
                        </a:rPr>
                        <a:t>Viernes 15/03</a:t>
                      </a:r>
                      <a:endParaRPr lang="es-ES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</a:tr>
              <a:tr h="1512822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Antique Olive Roman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8.00. a 12.00 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Módulo Introductorio: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MOLECULAS EN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3D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08.00 a 12.00  Módulo Introductorio EL ORIGEN DEL UNIVERSO Y DE LA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VIDA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08.00 a 12.00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Módulo Introductorio</a:t>
                      </a:r>
                    </a:p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EVALUACION PROCESUAL: PRESENTACIÓN DE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MODELOS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98949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16.00 A 19.00 Sistema de 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ntique Olive Roman" pitchFamily="34" charset="0"/>
                          <a:ea typeface="+mn-ea"/>
                          <a:cs typeface="+mn-cs"/>
                        </a:rPr>
                        <a:t>tutorías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chemeClr val="tx2"/>
                          </a:solidFill>
                        </a:rPr>
                        <a:t>Aula 12</a:t>
                      </a:r>
                    </a:p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 smtClean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200" kern="1200" baseline="0" dirty="0">
                        <a:solidFill>
                          <a:schemeClr val="dk1"/>
                        </a:solidFill>
                        <a:latin typeface="Antique Olive Roman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285728"/>
            <a:ext cx="8929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Curso de introducción a los estudios universitarios 2019</a:t>
            </a:r>
          </a:p>
          <a:p>
            <a:pPr algn="ctr"/>
            <a:endParaRPr lang="es-ES" sz="2800" b="1" dirty="0" smtClean="0"/>
          </a:p>
          <a:p>
            <a:pPr algn="ctr"/>
            <a:r>
              <a:rPr lang="es-ES" sz="2400" b="1" dirty="0" smtClean="0"/>
              <a:t>Profesorado Universitario en Ciencias </a:t>
            </a:r>
            <a:r>
              <a:rPr lang="es-ES" sz="2400" b="1" dirty="0" smtClean="0"/>
              <a:t>Biológicas</a:t>
            </a:r>
            <a:endParaRPr lang="es-ES" sz="2400" b="1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1258761" y="6095804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Evaluación Parcial: Jueves 21 de marzo (horario y aula a definir)</a:t>
            </a:r>
            <a:endParaRPr lang="es-A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358</Words>
  <Application>Microsoft Office PowerPoint</Application>
  <PresentationFormat>Presentación en pantalla (4:3)</PresentationFormat>
  <Paragraphs>107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32</cp:revision>
  <dcterms:created xsi:type="dcterms:W3CDTF">2019-02-06T14:52:39Z</dcterms:created>
  <dcterms:modified xsi:type="dcterms:W3CDTF">2019-02-15T14:17:28Z</dcterms:modified>
</cp:coreProperties>
</file>